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56" r:id="rId3"/>
    <p:sldId id="264" r:id="rId4"/>
    <p:sldId id="263" r:id="rId5"/>
    <p:sldId id="261" r:id="rId6"/>
    <p:sldId id="262" r:id="rId7"/>
    <p:sldId id="265" r:id="rId8"/>
    <p:sldId id="266" r:id="rId9"/>
    <p:sldId id="269" r:id="rId10"/>
    <p:sldId id="270" r:id="rId11"/>
    <p:sldId id="271" r:id="rId12"/>
    <p:sldId id="259" r:id="rId13"/>
    <p:sldId id="258" r:id="rId14"/>
    <p:sldId id="260" r:id="rId1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60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60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60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60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9900CC"/>
    <a:srgbClr val="99CCFF"/>
    <a:srgbClr val="FF66FF"/>
    <a:srgbClr val="FFFF00"/>
    <a:srgbClr val="0000FF"/>
    <a:srgbClr val="FF0000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 autoAdjust="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6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5B4D1-0805-4086-B984-80DB164E49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14B59-A47C-4016-98D0-E4D4FF6734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4F729-CC1F-44C9-A650-098F4DBC8A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31ACD-5CC7-4F64-8472-90805E85ED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5DA9D-BF81-423B-B755-3E23190884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A5429-6709-479D-97DE-5844532D00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F4B15-2129-41EA-9CB4-1718EEEB35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D12C1-CFE8-4761-8939-4E616D7CE7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53DC5-B3B2-4666-8798-DE2E7F12BC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0BBDD-09F5-4D0C-8DC8-8C49E0273C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1C450-FD87-4940-8E5D-893C1A838E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7B8EC-7354-4762-9242-78853DABA2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FAAFBBF-B410-441F-9509-1C64D906D9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001000" cy="5715000"/>
          </a:xfrm>
        </p:spPr>
        <p:txBody>
          <a:bodyPr/>
          <a:lstStyle/>
          <a:p>
            <a:pPr eaLnBrk="1" hangingPunct="1"/>
            <a:r>
              <a:rPr lang="en-GB" smtClean="0"/>
              <a:t>Objective:</a:t>
            </a:r>
            <a:br>
              <a:rPr lang="en-GB" smtClean="0"/>
            </a:br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>To describe </a:t>
            </a:r>
            <a:r>
              <a:rPr lang="en-GB" b="1" smtClean="0"/>
              <a:t>properties 2 D shapes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6000" smtClean="0"/>
              <a:t>Hexagon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A two-dimensional shape with 6 straight sides and 6 angles.</a:t>
            </a: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304800" y="1752600"/>
            <a:ext cx="4419600" cy="2514600"/>
          </a:xfrm>
          <a:prstGeom prst="hexagon">
            <a:avLst>
              <a:gd name="adj" fmla="val 43939"/>
              <a:gd name="vf" fmla="val 115470"/>
            </a:avLst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1600200" y="4648200"/>
            <a:ext cx="1676400" cy="1600200"/>
          </a:xfrm>
          <a:prstGeom prst="hexagon">
            <a:avLst>
              <a:gd name="adj" fmla="val 2619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6000" smtClean="0"/>
              <a:t>Octagon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A two-dimensional shape with 8 straight sides and 8 angles.</a:t>
            </a:r>
          </a:p>
        </p:txBody>
      </p:sp>
      <p:sp>
        <p:nvSpPr>
          <p:cNvPr id="12293" name="AutoShape 6"/>
          <p:cNvSpPr>
            <a:spLocks noChangeArrowheads="1"/>
          </p:cNvSpPr>
          <p:nvPr/>
        </p:nvSpPr>
        <p:spPr bwMode="auto">
          <a:xfrm>
            <a:off x="685800" y="2286000"/>
            <a:ext cx="3429000" cy="914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7"/>
          <p:cNvSpPr>
            <a:spLocks noChangeArrowheads="1"/>
          </p:cNvSpPr>
          <p:nvPr/>
        </p:nvSpPr>
        <p:spPr bwMode="auto">
          <a:xfrm>
            <a:off x="762000" y="3429000"/>
            <a:ext cx="2971800" cy="2971800"/>
          </a:xfrm>
          <a:prstGeom prst="octagon">
            <a:avLst>
              <a:gd name="adj" fmla="val 29287"/>
            </a:avLst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6000" smtClean="0"/>
              <a:t>Circle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A round flat two-dimensional shape.</a:t>
            </a:r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914400" y="2209800"/>
            <a:ext cx="3505200" cy="35052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6000" smtClean="0"/>
              <a:t>Square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Two dimensional shape with 4 sides of the same length and 4 90° angles.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990600" y="2438400"/>
            <a:ext cx="3276600" cy="31242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6000" smtClean="0"/>
              <a:t>Triangle</a:t>
            </a:r>
          </a:p>
        </p:txBody>
      </p:sp>
      <p:sp>
        <p:nvSpPr>
          <p:cNvPr id="35843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Two-dimensional shape with three straight sides and three angles.</a:t>
            </a:r>
          </a:p>
          <a:p>
            <a:pPr eaLnBrk="1" hangingPunct="1"/>
            <a:r>
              <a:rPr lang="en-GB" sz="2800" smtClean="0"/>
              <a:t>Can you name 4 different kinds?</a:t>
            </a:r>
          </a:p>
        </p:txBody>
      </p:sp>
      <p:sp>
        <p:nvSpPr>
          <p:cNvPr id="15364" name="AutoShape 5"/>
          <p:cNvSpPr>
            <a:spLocks noChangeArrowheads="1"/>
          </p:cNvSpPr>
          <p:nvPr/>
        </p:nvSpPr>
        <p:spPr bwMode="auto">
          <a:xfrm>
            <a:off x="609600" y="2286000"/>
            <a:ext cx="3429000" cy="3733800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Two-dimensional Shapes (2D)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These shapes are flat and can only be drawn on paper. </a:t>
            </a:r>
          </a:p>
          <a:p>
            <a:pPr eaLnBrk="1" hangingPunct="1"/>
            <a:r>
              <a:rPr lang="en-GB" sz="2800" smtClean="0"/>
              <a:t>They have two dimensions – length and width.</a:t>
            </a:r>
          </a:p>
          <a:p>
            <a:pPr eaLnBrk="1" hangingPunct="1"/>
            <a:r>
              <a:rPr lang="en-GB" sz="2800" smtClean="0"/>
              <a:t>They are sometimes called plane shapes.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762000" y="2438400"/>
            <a:ext cx="3048000" cy="3733800"/>
            <a:chOff x="480" y="1536"/>
            <a:chExt cx="1920" cy="2352"/>
          </a:xfrm>
        </p:grpSpPr>
        <p:sp>
          <p:nvSpPr>
            <p:cNvPr id="3077" name="AutoShape 5"/>
            <p:cNvSpPr>
              <a:spLocks noChangeArrowheads="1"/>
            </p:cNvSpPr>
            <p:nvPr/>
          </p:nvSpPr>
          <p:spPr bwMode="auto">
            <a:xfrm>
              <a:off x="624" y="1680"/>
              <a:ext cx="672" cy="624"/>
            </a:xfrm>
            <a:prstGeom prst="octagon">
              <a:avLst>
                <a:gd name="adj" fmla="val 29287"/>
              </a:avLst>
            </a:prstGeom>
            <a:solidFill>
              <a:srgbClr val="99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576" y="2544"/>
              <a:ext cx="624" cy="62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" name="AutoShape 7"/>
            <p:cNvSpPr>
              <a:spLocks noChangeArrowheads="1"/>
            </p:cNvSpPr>
            <p:nvPr/>
          </p:nvSpPr>
          <p:spPr bwMode="auto">
            <a:xfrm>
              <a:off x="1344" y="2496"/>
              <a:ext cx="768" cy="57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" name="AutoShape 8"/>
            <p:cNvSpPr>
              <a:spLocks noChangeArrowheads="1"/>
            </p:cNvSpPr>
            <p:nvPr/>
          </p:nvSpPr>
          <p:spPr bwMode="auto">
            <a:xfrm>
              <a:off x="1728" y="1536"/>
              <a:ext cx="624" cy="768"/>
            </a:xfrm>
            <a:prstGeom prst="plus">
              <a:avLst>
                <a:gd name="adj" fmla="val 25000"/>
              </a:avLst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" name="AutoShape 9"/>
            <p:cNvSpPr>
              <a:spLocks noChangeArrowheads="1"/>
            </p:cNvSpPr>
            <p:nvPr/>
          </p:nvSpPr>
          <p:spPr bwMode="auto">
            <a:xfrm>
              <a:off x="480" y="3360"/>
              <a:ext cx="816" cy="528"/>
            </a:xfrm>
            <a:custGeom>
              <a:avLst/>
              <a:gdLst>
                <a:gd name="T0" fmla="*/ 1 w 21600"/>
                <a:gd name="T1" fmla="*/ 0 h 21600"/>
                <a:gd name="T2" fmla="*/ 1 w 21600"/>
                <a:gd name="T3" fmla="*/ 0 h 21600"/>
                <a:gd name="T4" fmla="*/ 0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AutoShape 10"/>
            <p:cNvSpPr>
              <a:spLocks noChangeArrowheads="1"/>
            </p:cNvSpPr>
            <p:nvPr/>
          </p:nvSpPr>
          <p:spPr bwMode="auto">
            <a:xfrm>
              <a:off x="1488" y="3312"/>
              <a:ext cx="912" cy="576"/>
            </a:xfrm>
            <a:prstGeom prst="parallelogram">
              <a:avLst>
                <a:gd name="adj" fmla="val 39583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6000" smtClean="0"/>
              <a:t>Polygons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z="2800" smtClean="0"/>
              <a:t>Two-dimensional shapes that have sides made from straight lines.</a:t>
            </a:r>
          </a:p>
          <a:p>
            <a:pPr eaLnBrk="1" hangingPunct="1"/>
            <a:r>
              <a:rPr lang="en-GB" sz="2800" smtClean="0"/>
              <a:t>E.g.    triangles</a:t>
            </a:r>
          </a:p>
          <a:p>
            <a:pPr eaLnBrk="1" hangingPunct="1">
              <a:buFontTx/>
              <a:buNone/>
            </a:pPr>
            <a:r>
              <a:rPr lang="en-GB" sz="2800" smtClean="0"/>
              <a:t>               squares</a:t>
            </a:r>
          </a:p>
          <a:p>
            <a:pPr eaLnBrk="1" hangingPunct="1">
              <a:buFontTx/>
              <a:buNone/>
            </a:pPr>
            <a:r>
              <a:rPr lang="en-GB" sz="2800" smtClean="0"/>
              <a:t>               hexagons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990600" y="2209800"/>
            <a:ext cx="1371600" cy="15240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2590800" y="1981200"/>
            <a:ext cx="838200" cy="2438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990600" y="3810000"/>
            <a:ext cx="2667000" cy="1828800"/>
          </a:xfrm>
          <a:prstGeom prst="rtTriangl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3581400" y="2971800"/>
            <a:ext cx="1143000" cy="2133600"/>
          </a:xfrm>
          <a:prstGeom prst="parallelogram">
            <a:avLst>
              <a:gd name="adj" fmla="val 25000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6000" smtClean="0"/>
              <a:t>Quadrilaterals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Any two-dimensional shapes with four straight sides.</a:t>
            </a:r>
          </a:p>
          <a:p>
            <a:pPr eaLnBrk="1" hangingPunct="1"/>
            <a:r>
              <a:rPr lang="en-GB" sz="2800" smtClean="0"/>
              <a:t>E.g. square</a:t>
            </a:r>
          </a:p>
          <a:p>
            <a:pPr eaLnBrk="1" hangingPunct="1">
              <a:buFontTx/>
              <a:buNone/>
            </a:pPr>
            <a:r>
              <a:rPr lang="en-GB" sz="2800" smtClean="0"/>
              <a:t>           rhombus</a:t>
            </a:r>
          </a:p>
          <a:p>
            <a:pPr eaLnBrk="1" hangingPunct="1">
              <a:buFontTx/>
              <a:buNone/>
            </a:pPr>
            <a:r>
              <a:rPr lang="en-GB" sz="2800" smtClean="0"/>
              <a:t>           rectangle</a:t>
            </a:r>
          </a:p>
          <a:p>
            <a:pPr eaLnBrk="1" hangingPunct="1">
              <a:buFontTx/>
              <a:buNone/>
            </a:pPr>
            <a:r>
              <a:rPr lang="en-GB" sz="2800" smtClean="0"/>
              <a:t>           trapezium</a:t>
            </a:r>
          </a:p>
          <a:p>
            <a:pPr eaLnBrk="1" hangingPunct="1">
              <a:buFontTx/>
              <a:buNone/>
            </a:pPr>
            <a:r>
              <a:rPr lang="en-GB" sz="2800" smtClean="0"/>
              <a:t>           kite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990600" y="2362200"/>
            <a:ext cx="1371600" cy="12192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838200" y="3962400"/>
            <a:ext cx="990600" cy="1524000"/>
          </a:xfrm>
          <a:prstGeom prst="parallelogram">
            <a:avLst>
              <a:gd name="adj" fmla="val 25000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2743200" y="3886200"/>
            <a:ext cx="1295400" cy="1828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582390279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2895600" y="1981200"/>
            <a:ext cx="1295400" cy="1752600"/>
          </a:xfrm>
          <a:prstGeom prst="diamond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6000" smtClean="0"/>
              <a:t>Rectangle</a:t>
            </a:r>
          </a:p>
        </p:txBody>
      </p:sp>
      <p:sp>
        <p:nvSpPr>
          <p:cNvPr id="6147" name="Rectangle 3"/>
          <p:cNvSpPr>
            <a:spLocks noGrp="1" noChangeArrowheads="1" noTextEdit="1"/>
          </p:cNvSpPr>
          <p:nvPr>
            <p:ph type="clipArt" sz="half" idx="1"/>
          </p:nvPr>
        </p:nvSpPr>
        <p:spPr/>
      </p:sp>
      <p:sp>
        <p:nvSpPr>
          <p:cNvPr id="2560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A four sided two-dimensional shape with two pairs of parallel sides that meet at right angles.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33400" y="2819400"/>
            <a:ext cx="3962400" cy="2286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GB" sz="6000" smtClean="0"/>
              <a:t>Kite</a:t>
            </a:r>
          </a:p>
        </p:txBody>
      </p:sp>
      <p:sp>
        <p:nvSpPr>
          <p:cNvPr id="26627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A two-dimensional shape with two shorter sides of equal length and two longer sides of equal length. </a:t>
            </a:r>
          </a:p>
        </p:txBody>
      </p:sp>
      <p:sp>
        <p:nvSpPr>
          <p:cNvPr id="7172" name="Line 8"/>
          <p:cNvSpPr>
            <a:spLocks noChangeShapeType="1"/>
          </p:cNvSpPr>
          <p:nvPr/>
        </p:nvSpPr>
        <p:spPr bwMode="auto">
          <a:xfrm flipH="1" flipV="1">
            <a:off x="1600200" y="2895600"/>
            <a:ext cx="17526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3" name="Line 9"/>
          <p:cNvSpPr>
            <a:spLocks noChangeShapeType="1"/>
          </p:cNvSpPr>
          <p:nvPr/>
        </p:nvSpPr>
        <p:spPr bwMode="auto">
          <a:xfrm flipV="1">
            <a:off x="1600200" y="1676400"/>
            <a:ext cx="1066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4" name="Line 10"/>
          <p:cNvSpPr>
            <a:spLocks noChangeShapeType="1"/>
          </p:cNvSpPr>
          <p:nvPr/>
        </p:nvSpPr>
        <p:spPr bwMode="auto">
          <a:xfrm>
            <a:off x="2667000" y="1676400"/>
            <a:ext cx="1524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5" name="Line 11"/>
          <p:cNvSpPr>
            <a:spLocks noChangeShapeType="1"/>
          </p:cNvSpPr>
          <p:nvPr/>
        </p:nvSpPr>
        <p:spPr bwMode="auto">
          <a:xfrm flipH="1">
            <a:off x="3352800" y="2667000"/>
            <a:ext cx="83820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6000" smtClean="0"/>
              <a:t>Rhombus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A two-dimensional four sided shape with opposite sides that are parallel and all the sides are the same length.</a:t>
            </a: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228600" y="2438400"/>
            <a:ext cx="4419600" cy="3048000"/>
          </a:xfrm>
          <a:prstGeom prst="parallelogram">
            <a:avLst>
              <a:gd name="adj" fmla="val 36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6000" smtClean="0"/>
              <a:t>Trapezoid</a:t>
            </a:r>
          </a:p>
        </p:txBody>
      </p:sp>
      <p:sp>
        <p:nvSpPr>
          <p:cNvPr id="28676" name="Rectangle 102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A two-dimensional shape with four sides. One pair of sides is parallel with one side longer than the other.</a:t>
            </a:r>
          </a:p>
        </p:txBody>
      </p:sp>
      <p:sp>
        <p:nvSpPr>
          <p:cNvPr id="9221" name="AutoShape 1029"/>
          <p:cNvSpPr>
            <a:spLocks noChangeArrowheads="1"/>
          </p:cNvSpPr>
          <p:nvPr/>
        </p:nvSpPr>
        <p:spPr bwMode="auto">
          <a:xfrm>
            <a:off x="990600" y="1981200"/>
            <a:ext cx="3276600" cy="21336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AutoShape 1030"/>
          <p:cNvSpPr>
            <a:spLocks noChangeArrowheads="1"/>
          </p:cNvSpPr>
          <p:nvPr/>
        </p:nvSpPr>
        <p:spPr bwMode="auto">
          <a:xfrm>
            <a:off x="304800" y="4800600"/>
            <a:ext cx="4419600" cy="762000"/>
          </a:xfrm>
          <a:custGeom>
            <a:avLst/>
            <a:gdLst>
              <a:gd name="T0" fmla="*/ 2147483647 w 21600"/>
              <a:gd name="T1" fmla="*/ 474162654 h 21600"/>
              <a:gd name="T2" fmla="*/ 2147483647 w 21600"/>
              <a:gd name="T3" fmla="*/ 948325308 h 21600"/>
              <a:gd name="T4" fmla="*/ 2147483647 w 21600"/>
              <a:gd name="T5" fmla="*/ 474162654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6000" smtClean="0"/>
              <a:t>Pentagon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A two-dimensional shape with five straight sides and five angles.</a:t>
            </a:r>
          </a:p>
          <a:p>
            <a:pPr eaLnBrk="1" hangingPunct="1"/>
            <a:endParaRPr lang="en-GB" sz="2800" smtClean="0"/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304800" y="2819400"/>
            <a:ext cx="2438400" cy="3657600"/>
          </a:xfrm>
          <a:prstGeom prst="pentagon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2286000" y="1676400"/>
            <a:ext cx="1981200" cy="1828800"/>
          </a:xfrm>
          <a:prstGeom prst="pentag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231</Words>
  <Application>Microsoft PowerPoint</Application>
  <PresentationFormat>On-screen Show (4:3)</PresentationFormat>
  <Paragraphs>38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Times New Roman</vt:lpstr>
      <vt:lpstr>Arial</vt:lpstr>
      <vt:lpstr>Calibri</vt:lpstr>
      <vt:lpstr>Default Design</vt:lpstr>
      <vt:lpstr>Objective:  To describe properties 2 D shapes</vt:lpstr>
      <vt:lpstr>Two-dimensional Shapes (2D)</vt:lpstr>
      <vt:lpstr>Polygons</vt:lpstr>
      <vt:lpstr>Quadrilaterals</vt:lpstr>
      <vt:lpstr>Rectangle</vt:lpstr>
      <vt:lpstr>Kite</vt:lpstr>
      <vt:lpstr>Rhombus</vt:lpstr>
      <vt:lpstr>Trapezoid</vt:lpstr>
      <vt:lpstr>Pentagon</vt:lpstr>
      <vt:lpstr>Hexagon</vt:lpstr>
      <vt:lpstr>Octagon</vt:lpstr>
      <vt:lpstr>Circle</vt:lpstr>
      <vt:lpstr>Square</vt:lpstr>
      <vt:lpstr>Triangle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Two-dimensional Shapes (2D)</dc:title>
  <dc:creator>Palupi</dc:creator>
  <cp:lastModifiedBy>tatik</cp:lastModifiedBy>
  <cp:revision>38</cp:revision>
  <dcterms:created xsi:type="dcterms:W3CDTF">2006-02-11T13:49:42Z</dcterms:created>
  <dcterms:modified xsi:type="dcterms:W3CDTF">2012-11-27T05:39:55Z</dcterms:modified>
</cp:coreProperties>
</file>